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1" r:id="rId5"/>
    <p:sldId id="259" r:id="rId6"/>
    <p:sldId id="268" r:id="rId7"/>
    <p:sldId id="264" r:id="rId8"/>
    <p:sldId id="260" r:id="rId9"/>
    <p:sldId id="271" r:id="rId10"/>
    <p:sldId id="274" r:id="rId11"/>
    <p:sldId id="282" r:id="rId12"/>
    <p:sldId id="276" r:id="rId13"/>
    <p:sldId id="275" r:id="rId14"/>
    <p:sldId id="263" r:id="rId15"/>
    <p:sldId id="281" r:id="rId16"/>
    <p:sldId id="262" r:id="rId17"/>
    <p:sldId id="267" r:id="rId18"/>
    <p:sldId id="26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../Desktop/C&#1072;&#1084;&#1086;&#1074;&#1088;&#1103;&#1076;&#1091;&#1074;&#1072;&#1085;&#1085;&#1103;/&#1043;&#1088;&#1072;-&#1085;&#1072;-&#1059;&#1074;&#1072;&#1075;&#1091;%20&#1076;&#1083;&#1103;%204-99%20&#1088;&#1086;&#1082;&#1110;&#1074;.ppt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астер - класс &quot;Создание пазлов из изображений в MS Office PowerPoint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781"/>
            <a:ext cx="9144000" cy="51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634" y="305094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uk-UA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Тренінгове заняття з лідерами учнівського самоврядування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42088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«Ти і твоє ім'я»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636912"/>
            <a:ext cx="6480721" cy="224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34076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ОБЕРІТЬ ФІГУРУ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8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43" y="1124744"/>
            <a:ext cx="664011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8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953763"/>
            <a:ext cx="6408712" cy="507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photo Jigsaw Solve Piece Puzzle Join Part Assemble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039375"/>
            <a:ext cx="5688632" cy="47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DEFF817-7D36-4FD9-9A47-27E6525D4C2F}"/>
              </a:ext>
            </a:extLst>
          </p:cNvPr>
          <p:cNvSpPr/>
          <p:nvPr/>
        </p:nvSpPr>
        <p:spPr>
          <a:xfrm>
            <a:off x="2496752" y="3284984"/>
            <a:ext cx="4150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 на увагу</a:t>
            </a:r>
          </a:p>
        </p:txBody>
      </p:sp>
    </p:spTree>
    <p:extLst>
      <p:ext uri="{BB962C8B-B14F-4D97-AF65-F5344CB8AC3E}">
        <p14:creationId xmlns:p14="http://schemas.microsoft.com/office/powerpoint/2010/main" val="23270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photo Jigsaw Solve Piece Puzzle Join Part Assemble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039375"/>
            <a:ext cx="5688632" cy="47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AD732F-F472-4734-A34B-9F3FAB42A1CF}"/>
              </a:ext>
            </a:extLst>
          </p:cNvPr>
          <p:cNvSpPr/>
          <p:nvPr/>
        </p:nvSpPr>
        <p:spPr>
          <a:xfrm>
            <a:off x="2596942" y="2967335"/>
            <a:ext cx="3950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Лідер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2059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🧩 Элемент пазла эмодзи — Значение, Скопир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92" y="1069690"/>
            <a:ext cx="4718616" cy="47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Рамка Пазлы PNG - AVATAN P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816">
            <a:off x="3316288" y="2159000"/>
            <a:ext cx="2511425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340768"/>
            <a:ext cx="63367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злагодженої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комфортно і залежало 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628800"/>
            <a:ext cx="6858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чую,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(КОНФУЦІЙ)</a:t>
            </a:r>
          </a:p>
        </p:txBody>
      </p:sp>
      <p:pic>
        <p:nvPicPr>
          <p:cNvPr id="4" name="Picture 2" descr="Лидер Руководство Команда - Бесплатное изображение на Pixabay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16" y="3284984"/>
            <a:ext cx="3672408" cy="259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53427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196752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Девізом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60527" y="3219464"/>
            <a:ext cx="1954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8159" y="4778830"/>
            <a:ext cx="151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0649" y="4868530"/>
            <a:ext cx="260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Співпереживати!</a:t>
            </a:r>
          </a:p>
        </p:txBody>
      </p:sp>
      <p:pic>
        <p:nvPicPr>
          <p:cNvPr id="9" name="Picture 7" descr="Иконка «Облачко с мыслями» — скачай бесплатно PNG и векторе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2300563"/>
            <a:ext cx="2736304" cy="18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Иконка «Облачко с мыслями» — скачай бесплатно PNG и векторе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93890" y="3839308"/>
            <a:ext cx="3137526" cy="22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Иконка «Облачко с мыслями» — скачай бесплатно PNG и векторе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00242" y="3929008"/>
            <a:ext cx="2736304" cy="18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Иконка «Облачко с мыслями» — скачай бесплатно PNG и векторе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70902" y="2423902"/>
            <a:ext cx="3319086" cy="18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33468" y="3244334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Любити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Picture 7" descr="Иконка «Облачко с мыслями» — скачай бесплатно PNG и векторе">
            <a:extLst>
              <a:ext uri="{FF2B5EF4-FFF2-40B4-BE49-F238E27FC236}">
                <a16:creationId xmlns:a16="http://schemas.microsoft.com/office/drawing/2014/main" id="{9D216191-4B8F-4564-B881-60147D907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24223" y="1502174"/>
            <a:ext cx="2736304" cy="18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D55D723-2B5D-4B2E-BC49-2B565E9EDA05}"/>
              </a:ext>
            </a:extLst>
          </p:cNvPr>
          <p:cNvSpPr/>
          <p:nvPr/>
        </p:nvSpPr>
        <p:spPr>
          <a:xfrm>
            <a:off x="3528601" y="2324427"/>
            <a:ext cx="1473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25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2013" r="5154" b="11780"/>
          <a:stretch/>
        </p:blipFill>
        <p:spPr bwMode="auto">
          <a:xfrm>
            <a:off x="1448481" y="1327058"/>
            <a:ext cx="3096344" cy="420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45950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“Школа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вона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</p:txBody>
      </p:sp>
    </p:spTree>
    <p:extLst>
      <p:ext uri="{BB962C8B-B14F-4D97-AF65-F5344CB8AC3E}">
        <p14:creationId xmlns:p14="http://schemas.microsoft.com/office/powerpoint/2010/main" val="3819980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355643"/>
            <a:ext cx="55983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36" y="2470633"/>
            <a:ext cx="3600400" cy="360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9055" y="2691456"/>
            <a:ext cx="2706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села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3" y="2659696"/>
            <a:ext cx="1830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корисний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3949842"/>
            <a:ext cx="1823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творець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077071"/>
            <a:ext cx="1901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веселий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оптимістичний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18656" y="5085184"/>
            <a:ext cx="362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толерантний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11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puz / Xjig+Puzzle Manager - Приложения для создания складных картинок  (паззлов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400600" cy="418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9259" y="993502"/>
            <a:ext cx="6349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4142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14400"/>
            <a:ext cx="65527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9772" y="226774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988" y="1708432"/>
            <a:ext cx="225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Однокласники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1234" y="3573016"/>
            <a:ext cx="226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Шкільне </a:t>
            </a:r>
            <a:b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0644" y="3607658"/>
            <a:ext cx="311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59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🧩 Элемент пазла эмодзи — Значение, Скопир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233811" cy="52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8957585">
            <a:off x="2515582" y="2748649"/>
            <a:ext cx="44861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7" name="Picture 2" descr="Рамка Пазлы PNG - AVATAN P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18789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268760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старт для початку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бути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себе і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2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1"/>
            <a:ext cx="4464496" cy="446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7868" y="2367171"/>
            <a:ext cx="280717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br>
              <a:rPr lang="ru-RU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ЛІДЕР</a:t>
            </a:r>
          </a:p>
        </p:txBody>
      </p:sp>
    </p:spTree>
    <p:extLst>
      <p:ext uri="{BB962C8B-B14F-4D97-AF65-F5344CB8AC3E}">
        <p14:creationId xmlns:p14="http://schemas.microsoft.com/office/powerpoint/2010/main" val="3130901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èce de puzzle Rouge PNG transparents - Stic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25048"/>
            <a:ext cx="5007901" cy="500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3285589">
            <a:off x="2272235" y="3730453"/>
            <a:ext cx="4599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братство» </a:t>
            </a:r>
          </a:p>
        </p:txBody>
      </p:sp>
      <p:pic>
        <p:nvPicPr>
          <p:cNvPr id="6" name="Picture 2" descr="Рамка Пазлы PNG - AVATAN P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243409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63" y="-495436"/>
            <a:ext cx="10311263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31B494-8EA9-4E1F-AE38-549879B71E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04388" y="1140556"/>
            <a:ext cx="7218363" cy="2640012"/>
            <a:chOff x="1280" y="1952"/>
            <a:chExt cx="8579" cy="3118"/>
          </a:xfrm>
        </p:grpSpPr>
        <p:sp>
          <p:nvSpPr>
            <p:cNvPr id="3" name="AutoShape 15">
              <a:extLst>
                <a:ext uri="{FF2B5EF4-FFF2-40B4-BE49-F238E27FC236}">
                  <a16:creationId xmlns:a16="http://schemas.microsoft.com/office/drawing/2014/main" id="{8BAE710C-10B3-4B9A-8B99-BA12255676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80" y="1952"/>
              <a:ext cx="8579" cy="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4" name="Rectangle 14">
              <a:extLst>
                <a:ext uri="{FF2B5EF4-FFF2-40B4-BE49-F238E27FC236}">
                  <a16:creationId xmlns:a16="http://schemas.microsoft.com/office/drawing/2014/main" id="{CD2DC44C-32A6-497E-86DB-0993942A6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2251"/>
              <a:ext cx="4979" cy="437"/>
            </a:xfrm>
            <a:prstGeom prst="rect">
              <a:avLst/>
            </a:prstGeom>
            <a:gradFill rotWithShape="1">
              <a:gsLst>
                <a:gs pos="0">
                  <a:srgbClr val="548DD4"/>
                </a:gs>
                <a:gs pos="100000">
                  <a:srgbClr val="00FFFF"/>
                </a:gs>
              </a:gsLst>
              <a:lin ang="5400000" scaled="1"/>
            </a:gra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LID4096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Голова Шкільного братства</a:t>
              </a:r>
              <a:endParaRPr kumimoji="0" lang="uk-UA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CF9E27F3-26B2-4D2E-BAEC-E2AC08F9F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" y="3034"/>
              <a:ext cx="6016" cy="461"/>
            </a:xfrm>
            <a:prstGeom prst="rect">
              <a:avLst/>
            </a:prstGeom>
            <a:gradFill rotWithShape="1">
              <a:gsLst>
                <a:gs pos="0">
                  <a:srgbClr val="548DD4"/>
                </a:gs>
                <a:gs pos="50000">
                  <a:srgbClr val="00FF00"/>
                </a:gs>
                <a:gs pos="100000">
                  <a:srgbClr val="548DD4"/>
                </a:gs>
              </a:gsLst>
              <a:lin ang="5400000" scaled="1"/>
            </a:gradFill>
            <a:ln w="222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LID4096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Рада  Шкільного братства</a:t>
              </a:r>
              <a:endParaRPr kumimoji="0" lang="uk-UA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BD5BC59E-E99B-41D5-8425-AE14DA9B6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" y="3939"/>
              <a:ext cx="1468" cy="727"/>
            </a:xfrm>
            <a:prstGeom prst="rect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12700">
              <a:solidFill>
                <a:srgbClr val="17365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LID4096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Дирекція школи</a:t>
              </a:r>
              <a:endParaRPr kumimoji="0" lang="uk-UA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57F21FE-4A64-4A90-B24E-B2959B403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3939"/>
              <a:ext cx="2025" cy="741"/>
            </a:xfrm>
            <a:prstGeom prst="rect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12700">
              <a:solidFill>
                <a:srgbClr val="17365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LID4096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Батьківський комітет</a:t>
              </a:r>
              <a:endParaRPr kumimoji="0" lang="uk-UA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B3D16F05-21FB-462D-8A3D-8FB7F7CBF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" y="3939"/>
              <a:ext cx="1545" cy="720"/>
            </a:xfrm>
            <a:prstGeom prst="rect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12700">
              <a:solidFill>
                <a:srgbClr val="17365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LID4096" sz="1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Голови</a:t>
              </a:r>
              <a:r>
                <a:rPr kumimoji="0" lang="ru-RU" altLang="LID4096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ru-RU" altLang="LID4096" sz="1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комісій</a:t>
              </a:r>
              <a:endParaRPr kumimoji="0" lang="ru-RU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7C880205-FD40-4276-B778-EDE22F406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" y="3939"/>
              <a:ext cx="1707" cy="741"/>
            </a:xfrm>
            <a:prstGeom prst="rect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12700">
              <a:solidFill>
                <a:srgbClr val="17365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LID4096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Вчителі-радники</a:t>
              </a:r>
              <a:endParaRPr kumimoji="0" lang="uk-UA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7F34B1B2-E454-4A6B-A924-5CD8F5648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" y="2755"/>
              <a:ext cx="133" cy="222"/>
            </a:xfrm>
            <a:prstGeom prst="downArrow">
              <a:avLst>
                <a:gd name="adj1" fmla="val 50000"/>
                <a:gd name="adj2" fmla="val 41729"/>
              </a:avLst>
            </a:prstGeom>
            <a:solidFill>
              <a:srgbClr val="4F81BD"/>
            </a:solidFill>
            <a:ln w="381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B59958A0-4220-43B3-B53E-968E12243E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98253">
              <a:off x="3823" y="3111"/>
              <a:ext cx="106" cy="3762"/>
            </a:xfrm>
            <a:prstGeom prst="downArrow">
              <a:avLst>
                <a:gd name="adj1" fmla="val 50000"/>
                <a:gd name="adj2" fmla="val 34821"/>
              </a:avLst>
            </a:prstGeom>
            <a:solidFill>
              <a:schemeClr val="bg2"/>
            </a:soli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8AFE869-BE84-4F31-B71F-4AC0C661F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" y="3495"/>
              <a:ext cx="179" cy="444"/>
            </a:xfrm>
            <a:prstGeom prst="downArrow">
              <a:avLst>
                <a:gd name="adj1" fmla="val 50000"/>
                <a:gd name="adj2" fmla="val 62011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7646622A-21E2-4106-82EE-4D061A057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3495"/>
              <a:ext cx="176" cy="444"/>
            </a:xfrm>
            <a:prstGeom prst="downArrow">
              <a:avLst>
                <a:gd name="adj1" fmla="val 50000"/>
                <a:gd name="adj2" fmla="val 63068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CB4B25BC-43CF-4B88-B38D-5E8878312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2" y="3495"/>
              <a:ext cx="179" cy="444"/>
            </a:xfrm>
            <a:prstGeom prst="downArrow">
              <a:avLst>
                <a:gd name="adj1" fmla="val 50000"/>
                <a:gd name="adj2" fmla="val 62011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" name="AutoShape 2">
              <a:extLst>
                <a:ext uri="{FF2B5EF4-FFF2-40B4-BE49-F238E27FC236}">
                  <a16:creationId xmlns:a16="http://schemas.microsoft.com/office/drawing/2014/main" id="{93E6C040-AEBF-425C-8BB5-C1FA2A408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3495"/>
              <a:ext cx="179" cy="444"/>
            </a:xfrm>
            <a:prstGeom prst="downArrow">
              <a:avLst>
                <a:gd name="adj1" fmla="val 50000"/>
                <a:gd name="adj2" fmla="val 62011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</p:grpSp>
      <p:sp>
        <p:nvSpPr>
          <p:cNvPr id="17" name="Rectangle 19">
            <a:extLst>
              <a:ext uri="{FF2B5EF4-FFF2-40B4-BE49-F238E27FC236}">
                <a16:creationId xmlns:a16="http://schemas.microsoft.com/office/drawing/2014/main" id="{C49EC3FB-004A-4BFE-A207-A79DED490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192" y="6036702"/>
            <a:ext cx="4247384" cy="670151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100000">
                <a:srgbClr val="31849B"/>
              </a:gs>
            </a:gsLst>
            <a:lin ang="5400000" scaled="1"/>
          </a:gradFill>
          <a:ln w="15875">
            <a:solidFill>
              <a:srgbClr val="92CDD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Класні братства</a:t>
            </a:r>
            <a:endParaRPr kumimoji="0" lang="uk-UA" altLang="LID4096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3F66C1C4-25A1-4963-A628-9D9EF89D8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76914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0BD2B3-CE80-460F-ABC0-45BA81B6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72" y="4477259"/>
            <a:ext cx="1434577" cy="466726"/>
          </a:xfrm>
          <a:prstGeom prst="rect">
            <a:avLst/>
          </a:prstGeom>
          <a:gradFill rotWithShape="1">
            <a:gsLst>
              <a:gs pos="0">
                <a:srgbClr val="92CDDC"/>
              </a:gs>
              <a:gs pos="50000">
                <a:srgbClr val="FFFF00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LID4096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Навчальна</a:t>
            </a:r>
            <a:endParaRPr kumimoji="0" lang="uk-UA" altLang="LID4096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AB1AB62-7EC0-4379-865C-36C09E7BD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684" y="677252"/>
            <a:ext cx="4157503" cy="47664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Загальношкільні збори</a:t>
            </a:r>
            <a:endParaRPr kumimoji="0" lang="uk-UA" altLang="LID4096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6B3822CB-AFAD-432A-900F-70076BA8A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487" y="1079749"/>
            <a:ext cx="200025" cy="292100"/>
          </a:xfrm>
          <a:prstGeom prst="downArrow">
            <a:avLst>
              <a:gd name="adj1" fmla="val 50000"/>
              <a:gd name="adj2" fmla="val 36508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3E2A17-A76B-45A9-BE8F-77CFA805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076" y="-231139"/>
            <a:ext cx="8064896" cy="8386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LID4096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Структура учнівського самоврядування</a:t>
            </a:r>
            <a:endParaRPr kumimoji="0" lang="uk-UA" altLang="LID4096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3EB567C7-3A06-4884-B4A3-C54A350A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LID4096" sz="1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3C283AB3-2051-4E96-8408-7D494BAB6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401" y="4916303"/>
            <a:ext cx="1434577" cy="670151"/>
          </a:xfrm>
          <a:prstGeom prst="rect">
            <a:avLst/>
          </a:prstGeom>
          <a:gradFill rotWithShape="1">
            <a:gsLst>
              <a:gs pos="0">
                <a:srgbClr val="92CDDC"/>
              </a:gs>
              <a:gs pos="50000">
                <a:srgbClr val="FFFF00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LID4096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</a:t>
            </a:r>
            <a:r>
              <a:rPr kumimoji="0" lang="ru-RU" altLang="LID4096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озелененню</a:t>
            </a:r>
            <a:endParaRPr kumimoji="0" lang="uk-UA" altLang="LID4096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EC7E169-46F7-4396-BC2F-D858DB086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00" y="4121541"/>
            <a:ext cx="1608552" cy="527771"/>
          </a:xfrm>
          <a:prstGeom prst="rect">
            <a:avLst/>
          </a:prstGeom>
          <a:gradFill rotWithShape="1">
            <a:gsLst>
              <a:gs pos="0">
                <a:srgbClr val="92CDDC"/>
              </a:gs>
              <a:gs pos="50000">
                <a:srgbClr val="FFFF00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LID4096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Інформаційна</a:t>
            </a:r>
            <a:endParaRPr kumimoji="0" lang="uk-UA" altLang="LID4096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E16FC2CB-DECF-467C-BF9E-98847C3A4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108" y="4539357"/>
            <a:ext cx="1434577" cy="466726"/>
          </a:xfrm>
          <a:prstGeom prst="rect">
            <a:avLst/>
          </a:prstGeom>
          <a:gradFill rotWithShape="1">
            <a:gsLst>
              <a:gs pos="0">
                <a:srgbClr val="92CDDC"/>
              </a:gs>
              <a:gs pos="50000">
                <a:srgbClr val="FFFF00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LID4096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Спортивна</a:t>
            </a:r>
            <a:endParaRPr kumimoji="0" lang="uk-UA" altLang="LID4096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0D1D50B3-5A62-46D3-848A-F2584B966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802" y="4418630"/>
            <a:ext cx="1434577" cy="466726"/>
          </a:xfrm>
          <a:prstGeom prst="rect">
            <a:avLst/>
          </a:prstGeom>
          <a:gradFill rotWithShape="1">
            <a:gsLst>
              <a:gs pos="0">
                <a:srgbClr val="92CDDC"/>
              </a:gs>
              <a:gs pos="50000">
                <a:srgbClr val="FFFF00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LID4096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Вожацька</a:t>
            </a:r>
            <a:endParaRPr kumimoji="0" lang="uk-UA" altLang="LID4096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ECF9A5A6-C5EC-41B8-B6E7-D658A663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611" y="4885356"/>
            <a:ext cx="1434577" cy="612775"/>
          </a:xfrm>
          <a:prstGeom prst="rect">
            <a:avLst/>
          </a:prstGeom>
          <a:gradFill rotWithShape="1">
            <a:gsLst>
              <a:gs pos="0">
                <a:srgbClr val="92CDDC"/>
              </a:gs>
              <a:gs pos="50000">
                <a:srgbClr val="FFFF00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LID4096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Дисципліни</a:t>
            </a:r>
            <a:r>
              <a:rPr kumimoji="0" lang="ru-RU" altLang="LID4096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порядку</a:t>
            </a:r>
            <a:endParaRPr kumimoji="0" lang="uk-UA" altLang="LID4096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60A738D2-0379-4334-A063-25E3820C6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919" y="3981514"/>
            <a:ext cx="1434577" cy="466726"/>
          </a:xfrm>
          <a:prstGeom prst="rect">
            <a:avLst/>
          </a:prstGeom>
          <a:gradFill rotWithShape="1">
            <a:gsLst>
              <a:gs pos="0">
                <a:srgbClr val="92CDDC"/>
              </a:gs>
              <a:gs pos="50000">
                <a:srgbClr val="FFFF00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LID4096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Дозвілля</a:t>
            </a:r>
            <a:endParaRPr kumimoji="0" lang="uk-UA" altLang="LID4096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AutoShape 17">
            <a:extLst>
              <a:ext uri="{FF2B5EF4-FFF2-40B4-BE49-F238E27FC236}">
                <a16:creationId xmlns:a16="http://schemas.microsoft.com/office/drawing/2014/main" id="{2E3301DA-A7D4-47DB-847C-FC854EA60BB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873027" y="4924852"/>
            <a:ext cx="197734" cy="1054947"/>
          </a:xfrm>
          <a:prstGeom prst="downArrow">
            <a:avLst>
              <a:gd name="adj1" fmla="val 50000"/>
              <a:gd name="adj2" fmla="val 36508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id="{06092B31-B740-4D8F-A787-E0751FA72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259" y="3446588"/>
            <a:ext cx="45436" cy="968625"/>
          </a:xfrm>
          <a:prstGeom prst="downArrow">
            <a:avLst>
              <a:gd name="adj1" fmla="val 50000"/>
              <a:gd name="adj2" fmla="val 34821"/>
            </a:avLst>
          </a:prstGeom>
          <a:solidFill>
            <a:schemeClr val="bg2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3" name="AutoShape 6">
            <a:extLst>
              <a:ext uri="{FF2B5EF4-FFF2-40B4-BE49-F238E27FC236}">
                <a16:creationId xmlns:a16="http://schemas.microsoft.com/office/drawing/2014/main" id="{00E388F6-4627-448B-9FC5-A6E6C6DC0031}"/>
              </a:ext>
            </a:extLst>
          </p:cNvPr>
          <p:cNvSpPr>
            <a:spLocks noChangeArrowheads="1"/>
          </p:cNvSpPr>
          <p:nvPr/>
        </p:nvSpPr>
        <p:spPr bwMode="auto">
          <a:xfrm rot="16919851">
            <a:off x="7292953" y="2566649"/>
            <a:ext cx="78192" cy="2273845"/>
          </a:xfrm>
          <a:prstGeom prst="downArrow">
            <a:avLst>
              <a:gd name="adj1" fmla="val 50000"/>
              <a:gd name="adj2" fmla="val 34821"/>
            </a:avLst>
          </a:prstGeom>
          <a:solidFill>
            <a:schemeClr val="bg2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5" name="AutoShape 6">
            <a:extLst>
              <a:ext uri="{FF2B5EF4-FFF2-40B4-BE49-F238E27FC236}">
                <a16:creationId xmlns:a16="http://schemas.microsoft.com/office/drawing/2014/main" id="{900DF78D-8D80-4554-A202-973639758E5B}"/>
              </a:ext>
            </a:extLst>
          </p:cNvPr>
          <p:cNvSpPr>
            <a:spLocks noChangeArrowheads="1"/>
          </p:cNvSpPr>
          <p:nvPr/>
        </p:nvSpPr>
        <p:spPr bwMode="auto">
          <a:xfrm rot="4055412" flipH="1">
            <a:off x="3745113" y="2689658"/>
            <a:ext cx="134291" cy="2482316"/>
          </a:xfrm>
          <a:prstGeom prst="downArrow">
            <a:avLst>
              <a:gd name="adj1" fmla="val 50000"/>
              <a:gd name="adj2" fmla="val 34821"/>
            </a:avLst>
          </a:prstGeom>
          <a:solidFill>
            <a:schemeClr val="bg2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6" name="AutoShape 6">
            <a:extLst>
              <a:ext uri="{FF2B5EF4-FFF2-40B4-BE49-F238E27FC236}">
                <a16:creationId xmlns:a16="http://schemas.microsoft.com/office/drawing/2014/main" id="{F9E1DAF4-CE00-4EC9-AA1C-FAAD480A135B}"/>
              </a:ext>
            </a:extLst>
          </p:cNvPr>
          <p:cNvSpPr>
            <a:spLocks noChangeArrowheads="1"/>
          </p:cNvSpPr>
          <p:nvPr/>
        </p:nvSpPr>
        <p:spPr bwMode="auto">
          <a:xfrm rot="18340281" flipH="1">
            <a:off x="6769479" y="3159643"/>
            <a:ext cx="94907" cy="1501354"/>
          </a:xfrm>
          <a:prstGeom prst="downArrow">
            <a:avLst>
              <a:gd name="adj1" fmla="val 50000"/>
              <a:gd name="adj2" fmla="val 34821"/>
            </a:avLst>
          </a:prstGeom>
          <a:solidFill>
            <a:schemeClr val="bg2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7" name="AutoShape 6">
            <a:extLst>
              <a:ext uri="{FF2B5EF4-FFF2-40B4-BE49-F238E27FC236}">
                <a16:creationId xmlns:a16="http://schemas.microsoft.com/office/drawing/2014/main" id="{B7415A68-B13D-4CDC-ABFB-475300C3A492}"/>
              </a:ext>
            </a:extLst>
          </p:cNvPr>
          <p:cNvSpPr>
            <a:spLocks noChangeArrowheads="1"/>
          </p:cNvSpPr>
          <p:nvPr/>
        </p:nvSpPr>
        <p:spPr bwMode="auto">
          <a:xfrm rot="2745723" flipH="1">
            <a:off x="4242429" y="3163731"/>
            <a:ext cx="55020" cy="1947869"/>
          </a:xfrm>
          <a:prstGeom prst="downArrow">
            <a:avLst>
              <a:gd name="adj1" fmla="val 50000"/>
              <a:gd name="adj2" fmla="val 34821"/>
            </a:avLst>
          </a:prstGeom>
          <a:solidFill>
            <a:schemeClr val="bg2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8" name="AutoShape 6">
            <a:extLst>
              <a:ext uri="{FF2B5EF4-FFF2-40B4-BE49-F238E27FC236}">
                <a16:creationId xmlns:a16="http://schemas.microsoft.com/office/drawing/2014/main" id="{FAD672C3-FAC6-4346-8519-A36310243C14}"/>
              </a:ext>
            </a:extLst>
          </p:cNvPr>
          <p:cNvSpPr>
            <a:spLocks noChangeArrowheads="1"/>
          </p:cNvSpPr>
          <p:nvPr/>
        </p:nvSpPr>
        <p:spPr bwMode="auto">
          <a:xfrm rot="20918188" flipH="1">
            <a:off x="6305153" y="3426332"/>
            <a:ext cx="102938" cy="1300050"/>
          </a:xfrm>
          <a:prstGeom prst="downArrow">
            <a:avLst>
              <a:gd name="adj1" fmla="val 50000"/>
              <a:gd name="adj2" fmla="val 34821"/>
            </a:avLst>
          </a:prstGeom>
          <a:solidFill>
            <a:schemeClr val="bg2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77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Пазлы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596" y="1556792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сповідуємо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60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3151</TotalTime>
  <Words>370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Cambria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oksana_levak@outlook.com</cp:lastModifiedBy>
  <cp:revision>21</cp:revision>
  <dcterms:created xsi:type="dcterms:W3CDTF">2021-01-28T15:45:09Z</dcterms:created>
  <dcterms:modified xsi:type="dcterms:W3CDTF">2021-03-18T15:46:22Z</dcterms:modified>
</cp:coreProperties>
</file>